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3" r:id="rId3"/>
    <p:sldId id="259" r:id="rId4"/>
    <p:sldId id="288" r:id="rId5"/>
    <p:sldId id="289" r:id="rId6"/>
    <p:sldId id="263" r:id="rId7"/>
    <p:sldId id="269" r:id="rId8"/>
    <p:sldId id="267" r:id="rId9"/>
    <p:sldId id="273" r:id="rId10"/>
    <p:sldId id="280" r:id="rId11"/>
    <p:sldId id="279" r:id="rId12"/>
    <p:sldId id="275" r:id="rId13"/>
    <p:sldId id="281" r:id="rId14"/>
    <p:sldId id="276" r:id="rId15"/>
    <p:sldId id="285" r:id="rId16"/>
    <p:sldId id="286" r:id="rId17"/>
    <p:sldId id="287" r:id="rId18"/>
    <p:sldId id="290" r:id="rId19"/>
    <p:sldId id="291" r:id="rId20"/>
    <p:sldId id="270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686653"/>
      </p:ext>
    </p:extLst>
  </p:cSld>
  <p:clrMapOvr>
    <a:masterClrMapping/>
  </p:clrMapOvr>
  <p:transition spd="slow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30932"/>
      </p:ext>
    </p:extLst>
  </p:cSld>
  <p:clrMapOvr>
    <a:masterClrMapping/>
  </p:clrMapOvr>
  <p:transition spd="slow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110722"/>
      </p:ext>
    </p:extLst>
  </p:cSld>
  <p:clrMapOvr>
    <a:masterClrMapping/>
  </p:clrMapOvr>
  <p:transition spd="slow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30731"/>
      </p:ext>
    </p:extLst>
  </p:cSld>
  <p:clrMapOvr>
    <a:masterClrMapping/>
  </p:clrMapOvr>
  <p:transition spd="slow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231492"/>
      </p:ext>
    </p:extLst>
  </p:cSld>
  <p:clrMapOvr>
    <a:masterClrMapping/>
  </p:clrMapOvr>
  <p:transition spd="slow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024272"/>
      </p:ext>
    </p:extLst>
  </p:cSld>
  <p:clrMapOvr>
    <a:masterClrMapping/>
  </p:clrMapOvr>
  <p:transition spd="slow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785268"/>
      </p:ext>
    </p:extLst>
  </p:cSld>
  <p:clrMapOvr>
    <a:masterClrMapping/>
  </p:clrMapOvr>
  <p:transition spd="slow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987705"/>
      </p:ext>
    </p:extLst>
  </p:cSld>
  <p:clrMapOvr>
    <a:masterClrMapping/>
  </p:clrMapOvr>
  <p:transition spd="slow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799155"/>
      </p:ext>
    </p:extLst>
  </p:cSld>
  <p:clrMapOvr>
    <a:masterClrMapping/>
  </p:clrMapOvr>
  <p:transition spd="slow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458619"/>
      </p:ext>
    </p:extLst>
  </p:cSld>
  <p:clrMapOvr>
    <a:masterClrMapping/>
  </p:clrMapOvr>
  <p:transition spd="slow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592954"/>
      </p:ext>
    </p:extLst>
  </p:cSld>
  <p:clrMapOvr>
    <a:masterClrMapping/>
  </p:clrMapOvr>
  <p:transition spd="slow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CFEF-43CA-4BD3-B5EC-A0FA77C3CD4E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24FC-2835-4CEA-84A9-6C04BDF3EE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5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855977" y="2514469"/>
            <a:ext cx="8290449" cy="1827474"/>
          </a:xfrm>
          <a:prstGeom prst="rect">
            <a:avLst/>
          </a:prstGeom>
          <a:effectLst>
            <a:glow rad="825500">
              <a:srgbClr val="2D9DFF">
                <a:alpha val="67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Estimados Professores, Direções, Monitoras e Funcionários(a)!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john-lennon-violin-and-saxophone-co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42582"/>
      </p:ext>
    </p:extLst>
  </p:cSld>
  <p:clrMapOvr>
    <a:masterClrMapping/>
  </p:clrMapOvr>
  <p:transition spd="slow" advClick="0" advTm="1067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5577" y="-2735578"/>
            <a:ext cx="6720846" cy="12191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78801" y="4043189"/>
            <a:ext cx="4332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especial agradecimento a todos os professores que ensinam, educam, formam e orientam estudantes!</a:t>
            </a:r>
            <a:endParaRPr lang="pt-B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63952"/>
      </p:ext>
    </p:extLst>
  </p:cSld>
  <p:clrMapOvr>
    <a:masterClrMapping/>
  </p:clrMapOvr>
  <p:transition spd="slow" advClick="0" advTm="8857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86846" cy="6858000"/>
          </a:xfrm>
          <a:prstGeom prst="rect">
            <a:avLst/>
          </a:prstGeom>
        </p:spPr>
      </p:pic>
      <p:sp>
        <p:nvSpPr>
          <p:cNvPr id="3" name="AutoShape 2" descr="blob:https://web.whatsapp.com/37c72e51-f8d6-4cb4-a83d-f9f94463e611"/>
          <p:cNvSpPr>
            <a:spLocks noChangeAspect="1" noChangeArrowheads="1"/>
          </p:cNvSpPr>
          <p:nvPr/>
        </p:nvSpPr>
        <p:spPr bwMode="auto">
          <a:xfrm>
            <a:off x="356743" y="7048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311297" y="3072349"/>
            <a:ext cx="5521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um expressando gratidão de sua maneira. Vocês nos fazem perceber que somos todos iguais com nossas diferenças.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emos infinitas potencialidades, respeitando nossas limitações, somos todos seres humanos, em processo de aprendizagem.</a:t>
            </a:r>
          </a:p>
          <a:p>
            <a:pPr algn="ctr"/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4829"/>
      </p:ext>
    </p:extLst>
  </p:cSld>
  <p:clrMapOvr>
    <a:masterClrMapping/>
  </p:clrMapOvr>
  <p:transition spd="slow" advClick="0" advTm="7102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rot="10800000" flipH="1" flipV="1">
            <a:off x="7862615" y="1820674"/>
            <a:ext cx="4329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um pé no chão e o outro nas estrelas, o professor pode levar seus alunos a todos os lugares.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62066"/>
      </p:ext>
    </p:extLst>
  </p:cSld>
  <p:clrMapOvr>
    <a:masterClrMapping/>
  </p:clrMapOvr>
  <p:transition spd="slow" advClick="0" advTm="886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08802" y="4393992"/>
            <a:ext cx="49572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Vocês, funcionários da educação, são a força do conhecimento que nos conduzem aos maiores sucessos.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47687" y="78365"/>
            <a:ext cx="5879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nosso carinho e gratidão a vocês que além de transmitir seus conhecimentos e suas experiências, sabem apoiar os seus alunos em todas as suas dificuldades.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88528"/>
      </p:ext>
    </p:extLst>
  </p:cSld>
  <p:clrMapOvr>
    <a:masterClrMapping/>
  </p:clrMapOvr>
  <p:transition spd="slow" advClick="0" advTm="10559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17755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90004" y="220378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“Acreditar em nós mesmos é a maior prova de amor que podemos oferecer ao mundo!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667984" y="240131"/>
            <a:ext cx="5277156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Paciência e perseverança tem o efeito mágico de fazer as dificuldades desaparecerem e os obstáculos sumirem.</a:t>
            </a:r>
            <a:endParaRPr lang="pt-BR" sz="28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 rot="816767">
            <a:off x="5133429" y="4456855"/>
            <a:ext cx="6096000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105552"/>
      </p:ext>
    </p:extLst>
  </p:cSld>
  <p:clrMapOvr>
    <a:masterClrMapping/>
  </p:clrMapOvr>
  <p:transition spd="slow" advClick="0" advTm="8959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cdn.ecvol.com/s/www.gardenmania.com.br/produtos/sementes-da-flor-girassol-amarelo-gigante-helianthus-annuus/z/5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1821" cy="693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2191" y="188007"/>
            <a:ext cx="55804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ter sucesso, não basta descobrir o propósito da vida. É preciso ter coragem para realizá-lo”; </a:t>
            </a:r>
          </a:p>
          <a:p>
            <a:pPr algn="ct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rot="10800000" flipH="1" flipV="1">
            <a:off x="95071" y="2331138"/>
            <a:ext cx="4604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 é incrível! Obrigado por fazer parte do nosso time”; </a:t>
            </a:r>
          </a:p>
        </p:txBody>
      </p:sp>
    </p:spTree>
    <p:extLst>
      <p:ext uri="{BB962C8B-B14F-4D97-AF65-F5344CB8AC3E}">
        <p14:creationId xmlns:p14="http://schemas.microsoft.com/office/powerpoint/2010/main" val="1357169372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s://3.bp.blogspot.com/-fDuBR9OzE50/VW8DQ-jkH_I/AAAAAAAAMc4/3LLFLq-nIHA/s1600/pregacao_o_que_voce_faria_por_am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9"/>
            <a:ext cx="12192000" cy="68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16367" y="224595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talento, vence jogos, mas só o trabalho em esquipe ganha campeonatos.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Jordan </a:t>
            </a:r>
          </a:p>
          <a:p>
            <a:pPr algn="ctr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Juntos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vencer !</a:t>
            </a:r>
          </a:p>
        </p:txBody>
      </p:sp>
    </p:spTree>
    <p:extLst>
      <p:ext uri="{BB962C8B-B14F-4D97-AF65-F5344CB8AC3E}">
        <p14:creationId xmlns:p14="http://schemas.microsoft.com/office/powerpoint/2010/main" val="3711604094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BOM DIA.. MEU AMOR... BJSSS..Tá LINDA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751462" y="624822"/>
            <a:ext cx="7500359" cy="2812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Desejamos que você preserve o amor pela sua brilhante profissão.</a:t>
            </a:r>
            <a:b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eterna gratidão, respeito e solidariedade a todos vocês. Nós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admiramos o esforço e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amor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seu trabalho!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09813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90655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sApp Image 2019-10-28 at 16.14.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41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712" y="1835001"/>
            <a:ext cx="10515600" cy="1325563"/>
          </a:xfrm>
        </p:spPr>
        <p:txBody>
          <a:bodyPr/>
          <a:lstStyle/>
          <a:p>
            <a:r>
              <a:rPr lang="pt-BR" b="1" dirty="0" smtClean="0"/>
              <a:t>Parabéns pelo seu dia!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57632525"/>
      </p:ext>
    </p:extLst>
  </p:cSld>
  <p:clrMapOvr>
    <a:masterClrMapping/>
  </p:clrMapOvr>
  <p:transition spd="slow" advClick="0" advTm="10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d de verão com a silhueta do pôr... | Free Vector #Freepik #freevector #freefundo #freeverao #freepraia #free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69691" y="401652"/>
            <a:ext cx="7929785" cy="8101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Estamos passando por um momento atípico, porém , desafiador...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06890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c7/a3/78/c7a3783a5568dbf5111a05c1f8711a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7" y="0"/>
            <a:ext cx="1222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100784" y="4291311"/>
            <a:ext cx="31960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singela homenagem, repleta de gratidão!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466460" y="6519446"/>
            <a:ext cx="672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Secretaria Municipal de Educação, Cultura e Desporto – Sertão/RS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81436"/>
      </p:ext>
    </p:extLst>
  </p:cSld>
  <p:clrMapOvr>
    <a:masterClrMapping/>
  </p:clrMapOvr>
  <p:transition spd="slow" advClick="0" advTm="5014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49" y="0"/>
            <a:ext cx="5893751" cy="68581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8249" cy="68610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2188" y="-526976"/>
            <a:ext cx="9144000" cy="23876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nossa rotina anda confusa....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56943" y="3450157"/>
            <a:ext cx="10681531" cy="28053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cômodos da sua residência viraram salas de aula, o seu computador virou o quadro...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162827"/>
      </p:ext>
    </p:extLst>
  </p:cSld>
  <p:clrMapOvr>
    <a:masterClrMapping/>
  </p:clrMapOvr>
  <p:transition spd="slow" advClick="0" advTm="13317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pfb1-1.fna.fbcdn.net/v/t1.0-9/10945034_906270842757101_3589759053580307485_n.jpg?_nc_cat=105&amp;_nc_sid=ba80b0&amp;_nc_ohc=vlv-4M5gs5sAX-yimA3&amp;_nc_ht=scontent.fpfb1-1.fna&amp;oh=46df6c4855ed18fce5678058553dcb46&amp;oe=5FA0EC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7" y="53623"/>
            <a:ext cx="11673554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11096" y="2584980"/>
            <a:ext cx="8041592" cy="1353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Ninguém estava totalmente preparado para este momento, mas você se redescobriu e continua se reinventando diariamente para acompanhar os seus alunos.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Sabemos que você tem feito o seu melhor.</a:t>
            </a:r>
            <a:endParaRPr lang="pt-BR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79764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1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888961" y="4428857"/>
            <a:ext cx="8912551" cy="9859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Tivemos que nos adaptar a nova realidade, mesmo sem estarmos preparados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3333677"/>
      </p:ext>
    </p:extLst>
  </p:cSld>
  <p:clrMapOvr>
    <a:masterClrMapping/>
  </p:clrMapOvr>
  <p:transition spd="slow" advClick="0" advTm="10865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8" y="-2659062"/>
            <a:ext cx="6858002" cy="12192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2223" y="1219279"/>
            <a:ext cx="8828905" cy="1325563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Sabemos que alguns dias são difíceis, persistam!</a:t>
            </a:r>
            <a:b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 programa substituirá sua alegria em ensinar.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ac49b611-8df0-43b2-81ab-253845db91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325325"/>
      </p:ext>
    </p:extLst>
  </p:cSld>
  <p:clrMapOvr>
    <a:masterClrMapping/>
  </p:clrMapOvr>
  <p:transition spd="slow" advClick="0" advTm="9739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5279"/>
            <a:ext cx="12192000" cy="7003279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  <p:sp>
        <p:nvSpPr>
          <p:cNvPr id="5" name="CaixaDeTexto 4"/>
          <p:cNvSpPr txBox="1"/>
          <p:nvPr/>
        </p:nvSpPr>
        <p:spPr>
          <a:xfrm>
            <a:off x="1" y="1441253"/>
            <a:ext cx="4828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 professor é escrever a história do futuro.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" y="76692"/>
            <a:ext cx="5400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educação é a arma mais poderosa que podemos usar para mudar o mundo.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405586"/>
      </p:ext>
    </p:extLst>
  </p:cSld>
  <p:clrMapOvr>
    <a:masterClrMapping/>
  </p:clrMapOvr>
  <p:transition spd="slow" advClick="0" advTm="8184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boleta Monar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46975" y="1"/>
            <a:ext cx="6639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grandes professores deixam marcas  eternas na vida de seus alunos.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vocês estão deixando marcas positivas!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94928"/>
      </p:ext>
    </p:extLst>
  </p:cSld>
  <p:clrMapOvr>
    <a:masterClrMapping/>
  </p:clrMapOvr>
  <p:transition spd="slow" advClick="0" advTm="13145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3 Imagens Legais De Plano De Fundo Em 3D Para Celular E Pc Grá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0912" cy="68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685532" y="438246"/>
            <a:ext cx="5352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Vocês são colo de infinita sabedoria e paciência.</a:t>
            </a:r>
          </a:p>
          <a:p>
            <a:pPr algn="ctr"/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conhecemos missão maior e mais nobre que a de dirigir as inteligências jovens e preparar os homens do futuro.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31675"/>
      </p:ext>
    </p:extLst>
  </p:cSld>
  <p:clrMapOvr>
    <a:masterClrMapping/>
  </p:clrMapOvr>
  <p:transition spd="slow" advClick="0" advTm="9772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409</Words>
  <Application>Microsoft Office PowerPoint</Application>
  <PresentationFormat>Widescreen</PresentationFormat>
  <Paragraphs>38</Paragraphs>
  <Slides>20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 nossa rotina anda confusa....</vt:lpstr>
      <vt:lpstr>Apresentação do PowerPoint</vt:lpstr>
      <vt:lpstr>Apresentação do PowerPoint</vt:lpstr>
      <vt:lpstr>Sabemos que alguns dias são difíceis, persistam! Nenhum programa substituirá sua alegria em ensinar.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Parabéns pelo seu dia!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Estimados Professores!</dc:title>
  <dc:creator>User</dc:creator>
  <cp:lastModifiedBy>Luis Mauricio</cp:lastModifiedBy>
  <cp:revision>146</cp:revision>
  <dcterms:created xsi:type="dcterms:W3CDTF">2020-07-10T18:24:16Z</dcterms:created>
  <dcterms:modified xsi:type="dcterms:W3CDTF">2020-10-07T18:13:13Z</dcterms:modified>
</cp:coreProperties>
</file>